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sldIdLst>
    <p:sldId id="258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8E2D44-B5EE-497E-B109-141822239C2E}" v="2" dt="2026-06-22T11:39:13.2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463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113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27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64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879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1839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08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8701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8242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75F70-D6D5-4C2D-8E8E-B1F62EF1175A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581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A0C28D3-10F0-29AD-48D1-0858BCF0CF9E}"/>
              </a:ext>
            </a:extLst>
          </p:cNvPr>
          <p:cNvSpPr txBox="1"/>
          <p:nvPr/>
        </p:nvSpPr>
        <p:spPr>
          <a:xfrm>
            <a:off x="140675" y="143106"/>
            <a:ext cx="44514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b="1" dirty="0"/>
              <a:t>様式５ー１</a:t>
            </a:r>
            <a:r>
              <a:rPr kumimoji="1" lang="en-US" altLang="ja-JP" sz="1100" b="1" dirty="0"/>
              <a:t>b</a:t>
            </a:r>
            <a:r>
              <a:rPr kumimoji="1" lang="ja-JP" altLang="en-US" sz="1100" b="1" dirty="0"/>
              <a:t>　実施体制（実施課題構成図）　令和８年度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80D63BA-2CB2-B9DF-1D00-5E2433B0EFB2}"/>
              </a:ext>
            </a:extLst>
          </p:cNvPr>
          <p:cNvSpPr txBox="1"/>
          <p:nvPr/>
        </p:nvSpPr>
        <p:spPr>
          <a:xfrm>
            <a:off x="231819" y="496668"/>
            <a:ext cx="95172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【</a:t>
            </a:r>
            <a:r>
              <a:rPr kumimoji="1" lang="ja-JP" altLang="en-US" sz="1400" dirty="0"/>
              <a:t>募集事業テーマ</a:t>
            </a:r>
            <a:r>
              <a:rPr kumimoji="1" lang="en-US" altLang="ja-JP" sz="1400" dirty="0"/>
              <a:t>】</a:t>
            </a:r>
          </a:p>
          <a:p>
            <a:r>
              <a:rPr kumimoji="1" lang="ja-JP" altLang="en-US" sz="1200"/>
              <a:t>　</a:t>
            </a:r>
            <a:r>
              <a:rPr lang="ja-JP" altLang="en-US" sz="1400"/>
              <a:t>令和</a:t>
            </a:r>
            <a:r>
              <a:rPr lang="ja-JP" altLang="en-US" sz="1400" dirty="0"/>
              <a:t>８年度「作物の放射性</a:t>
            </a:r>
            <a:r>
              <a:rPr lang="en-US" altLang="ja-JP" sz="1400" dirty="0"/>
              <a:t>Cs</a:t>
            </a:r>
            <a:r>
              <a:rPr lang="ja-JP" altLang="en-US" sz="1400" dirty="0"/>
              <a:t>吸収抑制対策技術の開発・高度化」委託事業</a:t>
            </a:r>
            <a:endParaRPr lang="ja-JP" altLang="ja-JP" sz="1400" dirty="0"/>
          </a:p>
          <a:p>
            <a:endParaRPr kumimoji="1" lang="en-US" altLang="ja-JP" sz="1400" dirty="0"/>
          </a:p>
          <a:p>
            <a:r>
              <a:rPr kumimoji="1" lang="en-US" altLang="ja-JP" sz="1400" dirty="0"/>
              <a:t>【</a:t>
            </a:r>
            <a:r>
              <a:rPr kumimoji="1" lang="ja-JP" altLang="en-US" sz="1400" dirty="0"/>
              <a:t>提案名</a:t>
            </a:r>
            <a:r>
              <a:rPr kumimoji="1" lang="en-US" altLang="ja-JP" sz="1400" dirty="0"/>
              <a:t>】</a:t>
            </a:r>
          </a:p>
          <a:p>
            <a:r>
              <a:rPr kumimoji="1" lang="ja-JP" altLang="en-US" sz="1400" dirty="0"/>
              <a:t>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〇〇〇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F2063847-2F57-684A-088D-F104285680CE}"/>
              </a:ext>
            </a:extLst>
          </p:cNvPr>
          <p:cNvSpPr/>
          <p:nvPr/>
        </p:nvSpPr>
        <p:spPr>
          <a:xfrm>
            <a:off x="416560" y="2103120"/>
            <a:ext cx="3434080" cy="609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chemeClr val="tx1"/>
                </a:solidFill>
              </a:rPr>
              <a:t>事業実施管理者</a:t>
            </a:r>
            <a:endParaRPr kumimoji="1" lang="en-US" altLang="ja-JP">
              <a:solidFill>
                <a:schemeClr val="tx1"/>
              </a:solidFill>
            </a:endParaRPr>
          </a:p>
          <a:p>
            <a:r>
              <a:rPr kumimoji="1" lang="ja-JP" altLang="en-US" sz="1400">
                <a:solidFill>
                  <a:schemeClr val="accent1"/>
                </a:solidFill>
              </a:rPr>
              <a:t>〇〇大学　教授　〇〇　〇〇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65A48F8-1519-337C-D8DD-3D8E311E4C7E}"/>
              </a:ext>
            </a:extLst>
          </p:cNvPr>
          <p:cNvCxnSpPr>
            <a:stCxn id="8" idx="2"/>
          </p:cNvCxnSpPr>
          <p:nvPr/>
        </p:nvCxnSpPr>
        <p:spPr>
          <a:xfrm>
            <a:off x="2133600" y="2712720"/>
            <a:ext cx="6096" cy="28163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26048B12-FC5A-420B-0CFF-01138BF3560B}"/>
              </a:ext>
            </a:extLst>
          </p:cNvPr>
          <p:cNvCxnSpPr/>
          <p:nvPr/>
        </p:nvCxnSpPr>
        <p:spPr>
          <a:xfrm>
            <a:off x="2132584" y="3429000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B61542A-A90A-03F1-C5B4-243C7EA62F21}"/>
              </a:ext>
            </a:extLst>
          </p:cNvPr>
          <p:cNvCxnSpPr/>
          <p:nvPr/>
        </p:nvCxnSpPr>
        <p:spPr>
          <a:xfrm>
            <a:off x="2132584" y="5529072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BCE6A2B-60E8-ECAF-059B-8B30EA4668D2}"/>
              </a:ext>
            </a:extLst>
          </p:cNvPr>
          <p:cNvCxnSpPr/>
          <p:nvPr/>
        </p:nvCxnSpPr>
        <p:spPr>
          <a:xfrm>
            <a:off x="2132584" y="4488942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1C9E0B90-FA4F-6F53-466C-15A18F35E7D6}"/>
              </a:ext>
            </a:extLst>
          </p:cNvPr>
          <p:cNvSpPr/>
          <p:nvPr/>
        </p:nvSpPr>
        <p:spPr>
          <a:xfrm>
            <a:off x="3235960" y="2932850"/>
            <a:ext cx="6115304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実施課題１　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〇〇〇及び〇〇〇〇の解析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〇〇機構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063919E5-C28B-C975-BFDD-2C2C434D107A}"/>
              </a:ext>
            </a:extLst>
          </p:cNvPr>
          <p:cNvSpPr/>
          <p:nvPr/>
        </p:nvSpPr>
        <p:spPr>
          <a:xfrm>
            <a:off x="3235960" y="4001684"/>
            <a:ext cx="6103112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実施課題２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　〇〇〇を利用した〇〇〇装置の開発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B3635234-8725-366A-A1EF-084C2EFE8C11}"/>
              </a:ext>
            </a:extLst>
          </p:cNvPr>
          <p:cNvSpPr/>
          <p:nvPr/>
        </p:nvSpPr>
        <p:spPr>
          <a:xfrm>
            <a:off x="3235960" y="5070519"/>
            <a:ext cx="6103112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実施課題３　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〇〇〇装置の現地実証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〇〇機構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</p:spTree>
    <p:extLst>
      <p:ext uri="{BB962C8B-B14F-4D97-AF65-F5344CB8AC3E}">
        <p14:creationId xmlns:p14="http://schemas.microsoft.com/office/powerpoint/2010/main" val="3466324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a4f791c-612c-4286-8b85-5f0cd475f6f6">
      <Terms xmlns="http://schemas.microsoft.com/office/infopath/2007/PartnerControls"/>
    </lcf76f155ced4ddcb4097134ff3c332f>
    <TaxCatchAll xmlns="64948284-3cf4-4732-b00e-cae229ec49c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89FA2F17E680794681F1DA4A5AD833BE" ma:contentTypeVersion="16" ma:contentTypeDescription="新しいドキュメントを作成します。" ma:contentTypeScope="" ma:versionID="4bb63fbfef3a8137de4750709d41389d">
  <xsd:schema xmlns:xsd="http://www.w3.org/2001/XMLSchema" xmlns:xs="http://www.w3.org/2001/XMLSchema" xmlns:p="http://schemas.microsoft.com/office/2006/metadata/properties" xmlns:ns2="5a4f791c-612c-4286-8b85-5f0cd475f6f6" xmlns:ns3="64948284-3cf4-4732-b00e-cae229ec49c3" targetNamespace="http://schemas.microsoft.com/office/2006/metadata/properties" ma:root="true" ma:fieldsID="3ceb7a494655a4ca191f4a04e606ff56" ns2:_="" ns3:_="">
    <xsd:import namespace="5a4f791c-612c-4286-8b85-5f0cd475f6f6"/>
    <xsd:import namespace="64948284-3cf4-4732-b00e-cae229ec49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f791c-612c-4286-8b85-5f0cd475f6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948284-3cf4-4732-b00e-cae229ec49c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f14943b-4c13-4609-9c29-e30349a08238}" ma:internalName="TaxCatchAll" ma:showField="CatchAllData" ma:web="64948284-3cf4-4732-b00e-cae229ec49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B2F6EB-CA6F-48A8-A1F0-A055AB5AA2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64856C-AC9F-4704-A616-0CBD9553923B}">
  <ds:schemaRefs>
    <ds:schemaRef ds:uri="http://schemas.microsoft.com/office/2006/metadata/properties"/>
    <ds:schemaRef ds:uri="http://schemas.microsoft.com/office/infopath/2007/PartnerControls"/>
    <ds:schemaRef ds:uri="5a4f791c-612c-4286-8b85-5f0cd475f6f6"/>
    <ds:schemaRef ds:uri="64948284-3cf4-4732-b00e-cae229ec49c3"/>
  </ds:schemaRefs>
</ds:datastoreItem>
</file>

<file path=customXml/itemProps3.xml><?xml version="1.0" encoding="utf-8"?>
<ds:datastoreItem xmlns:ds="http://schemas.openxmlformats.org/officeDocument/2006/customXml" ds:itemID="{0EE43081-C987-439B-9E42-E9279EB119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4f791c-612c-4286-8b85-5f0cd475f6f6"/>
    <ds:schemaRef ds:uri="64948284-3cf4-4732-b00e-cae229ec49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157</Words>
  <Application>Microsoft Office PowerPoint</Application>
  <PresentationFormat>A4 210 x 297 mm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2024-10-02T07:27:13Z</dcterms:created>
  <dcterms:modified xsi:type="dcterms:W3CDTF">2026-06-23T11:18:27Z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0x01010089FA2F17E680794681F1DA4A5AD833BE</vt:lpwstr>
  </property>
  <property fmtid="{D5CDD505-2E9C-101B-9397-08002B2CF9AE}" pid="3" name="MediaServiceImageTags">
    <vt:lpwstr/>
  </property>
</Properties>
</file>