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117" r:id="rId1"/>
  </p:sldMasterIdLst>
  <p:notesMasterIdLst>
    <p:notesMasterId r:id="rId3"/>
  </p:notesMasterIdLst>
  <p:handoutMasterIdLst>
    <p:handoutMasterId r:id="rId4"/>
  </p:handoutMasterIdLst>
  <p:sldIdLst>
    <p:sldId id="3504" r:id="rId2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成者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76D8"/>
    <a:srgbClr val="CA7647"/>
    <a:srgbClr val="F3E3F6"/>
    <a:srgbClr val="FFFFFF"/>
    <a:srgbClr val="B2B1B2"/>
    <a:srgbClr val="B4ACB5"/>
    <a:srgbClr val="C5E0B4"/>
    <a:srgbClr val="DCDDDD"/>
    <a:srgbClr val="D4E6A9"/>
    <a:srgbClr val="89D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07" autoAdjust="0"/>
  </p:normalViewPr>
  <p:slideViewPr>
    <p:cSldViewPr snapToGrid="0">
      <p:cViewPr varScale="1">
        <p:scale>
          <a:sx n="87" d="100"/>
          <a:sy n="87" d="100"/>
        </p:scale>
        <p:origin x="62" y="35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8/10/relationships/authors" Target="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237DEC63-9B62-4965-A2D4-68ED043F93D0}" type="datetime1">
              <a:rPr kumimoji="1" lang="ja-JP" altLang="en-US" smtClean="0"/>
              <a:t>2024/9/19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22076925-00C4-4025-98DE-5846AA4961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443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4FB8BC2B-CDF1-4168-8193-6BDDBADA9EEA}" type="datetime1">
              <a:rPr kumimoji="1" lang="ja-JP" altLang="en-US" smtClean="0"/>
              <a:t>2024/9/19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19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28" tIns="45262" rIns="90528" bIns="4526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509"/>
            <a:ext cx="5388610" cy="4439841"/>
          </a:xfrm>
          <a:prstGeom prst="rect">
            <a:avLst/>
          </a:prstGeom>
        </p:spPr>
        <p:txBody>
          <a:bodyPr vert="horz" lIns="90528" tIns="45262" rIns="90528" bIns="4526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F29E208E-FE38-4FAF-8CD6-2E436A83E9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3726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2B716-7C73-43A4-BA85-8C53357A82C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D6E5-C0F1-454E-9C5F-7C3E1435A930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0507-B3E6-45F7-BB1F-2FBEF79F74F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71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1C084-530A-41D8-B7D1-B18463F5D33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6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3F163-ED02-4C0D-807E-F68D51B72806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4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CB6E1-D904-4631-BF79-6DDA292ADA51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9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1B63-D9A9-445A-BDF4-164BB5A6916A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62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2E33-8C4A-4F74-82FA-1F32FDDC2122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24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67CD7-C03A-4DF1-B84D-BF83714B197D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6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F80-F828-4E2F-A559-36BACD137C7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6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605-EC61-4184-B8F4-9D3B61E9CAF9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2024/9/19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BF7C-D446-4BE8-95AE-2EC0C021953E}" type="datetime1">
              <a:rPr kumimoji="1" lang="ja-JP" altLang="en-US" smtClean="0"/>
              <a:t>2024/9/19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57F50-4A66-4DDC-B4A4-263B07EB85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178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1E61645-8BD0-813F-2287-FCD16F618BF9}"/>
              </a:ext>
            </a:extLst>
          </p:cNvPr>
          <p:cNvCxnSpPr>
            <a:cxnSpLocks/>
          </p:cNvCxnSpPr>
          <p:nvPr/>
        </p:nvCxnSpPr>
        <p:spPr>
          <a:xfrm>
            <a:off x="0" y="336181"/>
            <a:ext cx="9906000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9114CF-8135-7567-EC7E-5E7A4A0171E7}"/>
              </a:ext>
            </a:extLst>
          </p:cNvPr>
          <p:cNvSpPr txBox="1"/>
          <p:nvPr/>
        </p:nvSpPr>
        <p:spPr>
          <a:xfrm>
            <a:off x="154685" y="6316"/>
            <a:ext cx="9751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800" kern="100" dirty="0">
                <a:solidFill>
                  <a:srgbClr val="CA76D8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（募集課題名）</a:t>
            </a:r>
            <a:r>
              <a:rPr lang="en-US" altLang="ja-JP" sz="1800" kern="100" dirty="0">
                <a:solidFill>
                  <a:srgbClr val="CA76D8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 </a:t>
            </a:r>
            <a:r>
              <a:rPr lang="ja-JP" altLang="en-US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提案</a:t>
            </a:r>
            <a:r>
              <a:rPr lang="ja-JP" altLang="en-US" sz="18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概要</a:t>
            </a:r>
            <a:endParaRPr lang="ja-JP" altLang="ja-JP" sz="18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1CC673FC-F880-7629-F5AE-6C137345FAC7}"/>
              </a:ext>
            </a:extLst>
          </p:cNvPr>
          <p:cNvSpPr txBox="1">
            <a:spLocks/>
          </p:cNvSpPr>
          <p:nvPr/>
        </p:nvSpPr>
        <p:spPr>
          <a:xfrm>
            <a:off x="0" y="1679863"/>
            <a:ext cx="4089472" cy="1933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背景・目的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>
                <a:solidFill>
                  <a:schemeClr val="accent6"/>
                </a:solidFill>
              </a:rPr>
              <a:t>　</a:t>
            </a:r>
            <a:r>
              <a:rPr lang="ja-JP" altLang="en-US" sz="1450" b="1" dirty="0">
                <a:solidFill>
                  <a:srgbClr val="CA76D8"/>
                </a:solidFill>
              </a:rPr>
              <a:t>（１～２行（１</a:t>
            </a:r>
            <a:r>
              <a:rPr lang="en-US" altLang="ja-JP" sz="1450" b="1" dirty="0">
                <a:solidFill>
                  <a:srgbClr val="CA76D8"/>
                </a:solidFill>
              </a:rPr>
              <a:t>0</a:t>
            </a:r>
            <a:r>
              <a:rPr lang="ja-JP" altLang="en-US" sz="1450" b="1" dirty="0">
                <a:solidFill>
                  <a:srgbClr val="CA76D8"/>
                </a:solidFill>
              </a:rPr>
              <a:t>０文字）程度）</a:t>
            </a:r>
            <a:endParaRPr lang="en-US" altLang="ja-JP" sz="1450" b="1" dirty="0">
              <a:solidFill>
                <a:srgbClr val="CA76D8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研究方法（手法・方法）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rgbClr val="CA76D8"/>
                </a:solidFill>
              </a:rPr>
              <a:t>（２００～２５０文字程度）</a:t>
            </a:r>
            <a:endParaRPr lang="en-US" altLang="ja-JP" sz="1450" b="1" dirty="0">
              <a:solidFill>
                <a:srgbClr val="CA76D8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期待される研究成果</a:t>
            </a:r>
            <a:r>
              <a:rPr lang="en-US" altLang="ja-JP" sz="1450" b="1" dirty="0"/>
              <a:t>】</a:t>
            </a:r>
          </a:p>
          <a:p>
            <a:pPr marL="0" indent="0" algn="just"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rgbClr val="CA76D8"/>
                </a:solidFill>
              </a:rPr>
              <a:t>（箇条書きで２～３点）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3C26D55-B642-4DC2-5933-9418AF2A419C}"/>
              </a:ext>
            </a:extLst>
          </p:cNvPr>
          <p:cNvSpPr/>
          <p:nvPr/>
        </p:nvSpPr>
        <p:spPr>
          <a:xfrm>
            <a:off x="5183791" y="3045806"/>
            <a:ext cx="4611472" cy="3637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CA76D8"/>
                </a:solidFill>
              </a:rPr>
              <a:t>（図）</a:t>
            </a:r>
            <a:endParaRPr kumimoji="1" lang="en-US" altLang="ja-JP" dirty="0">
              <a:solidFill>
                <a:srgbClr val="CA76D8"/>
              </a:solidFill>
            </a:endParaRPr>
          </a:p>
          <a:p>
            <a:pPr algn="ctr"/>
            <a:r>
              <a:rPr lang="en-US" altLang="ja-JP" dirty="0">
                <a:solidFill>
                  <a:srgbClr val="CA76D8"/>
                </a:solidFill>
              </a:rPr>
              <a:t>※</a:t>
            </a:r>
            <a:r>
              <a:rPr lang="ja-JP" altLang="en-US" dirty="0">
                <a:solidFill>
                  <a:srgbClr val="CA76D8"/>
                </a:solidFill>
              </a:rPr>
              <a:t>ポンチ絵の中で図は１つないしは２つ程度</a:t>
            </a:r>
            <a:endParaRPr lang="en-US" altLang="ja-JP" dirty="0">
              <a:solidFill>
                <a:srgbClr val="CA76D8"/>
              </a:solidFill>
            </a:endParaRPr>
          </a:p>
          <a:p>
            <a:pPr algn="ctr"/>
            <a:r>
              <a:rPr kumimoji="1" lang="en-US" altLang="ja-JP" dirty="0">
                <a:solidFill>
                  <a:srgbClr val="CA76D8"/>
                </a:solidFill>
              </a:rPr>
              <a:t>※</a:t>
            </a:r>
            <a:r>
              <a:rPr kumimoji="1" lang="ja-JP" altLang="en-US" dirty="0">
                <a:solidFill>
                  <a:srgbClr val="CA76D8"/>
                </a:solidFill>
              </a:rPr>
              <a:t>事業の内容がわかるようなもの</a:t>
            </a:r>
          </a:p>
        </p:txBody>
      </p:sp>
      <p:graphicFrame>
        <p:nvGraphicFramePr>
          <p:cNvPr id="12" name="表 49">
            <a:extLst>
              <a:ext uri="{FF2B5EF4-FFF2-40B4-BE49-F238E27FC236}">
                <a16:creationId xmlns:a16="http://schemas.microsoft.com/office/drawing/2014/main" id="{7C5B5691-D920-21B1-AF42-F7CE0B371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718536"/>
              </p:ext>
            </p:extLst>
          </p:nvPr>
        </p:nvGraphicFramePr>
        <p:xfrm>
          <a:off x="0" y="444655"/>
          <a:ext cx="9905999" cy="1061892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688841">
                  <a:extLst>
                    <a:ext uri="{9D8B030D-6E8A-4147-A177-3AD203B41FA5}">
                      <a16:colId xmlns:a16="http://schemas.microsoft.com/office/drawing/2014/main" val="3831108560"/>
                    </a:ext>
                  </a:extLst>
                </a:gridCol>
                <a:gridCol w="8217158">
                  <a:extLst>
                    <a:ext uri="{9D8B030D-6E8A-4147-A177-3AD203B41FA5}">
                      <a16:colId xmlns:a16="http://schemas.microsoft.com/office/drawing/2014/main" val="1871590187"/>
                    </a:ext>
                  </a:extLst>
                </a:gridCol>
              </a:tblGrid>
              <a:tr h="320212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募集事業名</a:t>
                      </a:r>
                    </a:p>
                  </a:txBody>
                  <a:tcPr>
                    <a:lnT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rgbClr val="CA76D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分野　令和６年度「</a:t>
                      </a:r>
                      <a:r>
                        <a:rPr kumimoji="1" lang="ja-JP" altLang="en-US" sz="1200" b="1" dirty="0">
                          <a:solidFill>
                            <a:srgbClr val="CA76D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」委託事業</a:t>
                      </a:r>
                    </a:p>
                  </a:txBody>
                  <a:tcPr>
                    <a:lnT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617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研究実施者</a:t>
                      </a:r>
                    </a:p>
                  </a:txBody>
                  <a:tcPr>
                    <a:lnT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76D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rgbClr val="CA76D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研究代表者名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kumimoji="1" lang="ja-JP" altLang="en-US" sz="1200" b="1" dirty="0">
                          <a:solidFill>
                            <a:srgbClr val="CA76D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コンソーシアム（</a:t>
                      </a:r>
                      <a:r>
                        <a:rPr kumimoji="1" lang="ja-JP" altLang="en-US" sz="1200" b="1" dirty="0">
                          <a:solidFill>
                            <a:srgbClr val="CA76D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（代表機関）</a:t>
                      </a:r>
                      <a:r>
                        <a:rPr kumimoji="1" lang="ja-JP" altLang="en-US" sz="1200" b="1" dirty="0">
                          <a:solidFill>
                            <a:srgbClr val="CA76D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、○○、○○、○○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</a:txBody>
                  <a:tcPr>
                    <a:lnT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76D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79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実施予定期間</a:t>
                      </a:r>
                    </a:p>
                  </a:txBody>
                  <a:tcPr>
                    <a:lnT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令和〇年度まで（ただし実施期間中の各種評価等により変更があり得る）</a:t>
                      </a:r>
                    </a:p>
                  </a:txBody>
                  <a:tcPr>
                    <a:lnT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76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202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58293"/>
      </p:ext>
    </p:extLst>
  </p:cSld>
  <p:clrMapOvr>
    <a:masterClrMapping/>
  </p:clrMapOvr>
</p:sld>
</file>

<file path=ppt/theme/theme1.xml><?xml version="1.0" encoding="utf-8"?>
<a:theme xmlns:a="http://schemas.openxmlformats.org/drawingml/2006/main" name="27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メイリオ</vt:lpstr>
      <vt:lpstr>Arial</vt:lpstr>
      <vt:lpstr>Calibri</vt:lpstr>
      <vt:lpstr>Calibri Light</vt:lpstr>
      <vt:lpstr>27_Office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2024-09-19T06:11:46Z</dcterms:created>
  <dcterms:modified xsi:type="dcterms:W3CDTF">2024-09-19T06:12:04Z</dcterms:modified>
</cp:coreProperties>
</file>