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0" r:id="rId1"/>
  </p:sldMasterIdLst>
  <p:sldIdLst>
    <p:sldId id="258" r:id="rId2"/>
  </p:sldIdLst>
  <p:sldSz cx="9906000" cy="6858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9" d="100"/>
          <a:sy n="79" d="100"/>
        </p:scale>
        <p:origin x="732" y="6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7" Type="http://schemas.microsoft.com/office/2018/10/relationships/authors" Target="author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ja-JP" altLang="en-US"/>
              <a:t>マスター タイトルの書式設定</a:t>
            </a:r>
            <a:endParaRPr lang="en-US"/>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a:p>
        </p:txBody>
      </p:sp>
      <p:sp>
        <p:nvSpPr>
          <p:cNvPr id="4" name="Date Placeholder 3"/>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215546301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372113268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ja-JP" altLang="en-US"/>
              <a:t>マスター タイトルの書式設定</a:t>
            </a:r>
            <a:endParaRPr lang="en-US"/>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31248121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419727954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ja-JP" altLang="en-US"/>
              <a:t>マスター タイトルの書式設定</a:t>
            </a:r>
            <a:endParaRPr lang="en-US"/>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134764911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Content Placeholder 2"/>
          <p:cNvSpPr>
            <a:spLocks noGrp="1"/>
          </p:cNvSpPr>
          <p:nvPr>
            <p:ph sz="half" idx="1"/>
          </p:nvPr>
        </p:nvSpPr>
        <p:spPr>
          <a:xfrm>
            <a:off x="681038"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Content Placeholder 3"/>
          <p:cNvSpPr>
            <a:spLocks noGrp="1"/>
          </p:cNvSpPr>
          <p:nvPr>
            <p:ph sz="half" idx="2"/>
          </p:nvPr>
        </p:nvSpPr>
        <p:spPr>
          <a:xfrm>
            <a:off x="5014913"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5" name="Date Placeholder 4"/>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344587959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ja-JP" altLang="en-US"/>
              <a:t>マスター タイトルの書式設定</a:t>
            </a:r>
            <a:endParaRPr lang="en-US"/>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82329" y="2505075"/>
            <a:ext cx="4190702"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5014913" y="2505075"/>
            <a:ext cx="4211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7" name="Date Placeholder 6"/>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37318390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a:p>
        </p:txBody>
      </p:sp>
      <p:sp>
        <p:nvSpPr>
          <p:cNvPr id="3" name="Date Placeholder 2"/>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407270530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15500801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30387011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1B75F70-D6D5-4C2D-8E8E-B1F62EF1175A}" type="datetimeFigureOut">
              <a:rPr kumimoji="1" lang="ja-JP" altLang="en-US" smtClean="0"/>
              <a:t>2024/4/25</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189824294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ja-JP" altLang="en-US"/>
              <a:t>マスター タイトルの書式設定</a:t>
            </a:r>
            <a:endParaRPr lang="en-US"/>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1B75F70-D6D5-4C2D-8E8E-B1F62EF1175A}" type="datetimeFigureOut">
              <a:rPr kumimoji="1" lang="ja-JP" altLang="en-US" smtClean="0"/>
              <a:t>2024/4/25</a:t>
            </a:fld>
            <a:endParaRPr kumimoji="1" lang="ja-JP" altLang="en-US"/>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AE0AD03-C3D6-4F65-ABFA-D4E4B830F5A0}" type="slidenum">
              <a:rPr kumimoji="1" lang="ja-JP" altLang="en-US" smtClean="0"/>
              <a:t>‹#›</a:t>
            </a:fld>
            <a:endParaRPr kumimoji="1" lang="ja-JP" altLang="en-US"/>
          </a:p>
        </p:txBody>
      </p:sp>
    </p:spTree>
    <p:extLst>
      <p:ext uri="{BB962C8B-B14F-4D97-AF65-F5344CB8AC3E}">
        <p14:creationId xmlns:p14="http://schemas.microsoft.com/office/powerpoint/2010/main" val="192581050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テキスト ボックス 5">
            <a:extLst>
              <a:ext uri="{FF2B5EF4-FFF2-40B4-BE49-F238E27FC236}">
                <a16:creationId xmlns:a16="http://schemas.microsoft.com/office/drawing/2014/main" id="{6A0C28D3-10F0-29AD-48D1-0858BCF0CF9E}"/>
              </a:ext>
            </a:extLst>
          </p:cNvPr>
          <p:cNvSpPr txBox="1"/>
          <p:nvPr/>
        </p:nvSpPr>
        <p:spPr>
          <a:xfrm>
            <a:off x="140675" y="143106"/>
            <a:ext cx="4451421" cy="261610"/>
          </a:xfrm>
          <a:prstGeom prst="rect">
            <a:avLst/>
          </a:prstGeom>
          <a:noFill/>
        </p:spPr>
        <p:txBody>
          <a:bodyPr wrap="square" rtlCol="0">
            <a:spAutoFit/>
          </a:bodyPr>
          <a:lstStyle/>
          <a:p>
            <a:r>
              <a:rPr kumimoji="1" lang="ja-JP" altLang="en-US" sz="1100" b="1"/>
              <a:t>様式５ー１</a:t>
            </a:r>
            <a:r>
              <a:rPr kumimoji="1" lang="en-US" altLang="ja-JP" sz="1100" b="1"/>
              <a:t>b</a:t>
            </a:r>
            <a:r>
              <a:rPr kumimoji="1" lang="ja-JP" altLang="en-US" sz="1100" b="1"/>
              <a:t>　実施体制（実施課題構成図）　令和６年度</a:t>
            </a:r>
          </a:p>
        </p:txBody>
      </p:sp>
      <p:sp>
        <p:nvSpPr>
          <p:cNvPr id="7" name="テキスト ボックス 6">
            <a:extLst>
              <a:ext uri="{FF2B5EF4-FFF2-40B4-BE49-F238E27FC236}">
                <a16:creationId xmlns:a16="http://schemas.microsoft.com/office/drawing/2014/main" id="{280D63BA-2CB2-B9DF-1D00-5E2433B0EFB2}"/>
              </a:ext>
            </a:extLst>
          </p:cNvPr>
          <p:cNvSpPr txBox="1"/>
          <p:nvPr/>
        </p:nvSpPr>
        <p:spPr>
          <a:xfrm>
            <a:off x="231819" y="496668"/>
            <a:ext cx="6647974" cy="1384995"/>
          </a:xfrm>
          <a:prstGeom prst="rect">
            <a:avLst/>
          </a:prstGeom>
          <a:noFill/>
        </p:spPr>
        <p:txBody>
          <a:bodyPr wrap="none" rtlCol="0">
            <a:spAutoFit/>
          </a:bodyPr>
          <a:lstStyle/>
          <a:p>
            <a:r>
              <a:rPr kumimoji="1" lang="en-US" altLang="ja-JP" sz="1400"/>
              <a:t>【</a:t>
            </a:r>
            <a:r>
              <a:rPr kumimoji="1" lang="ja-JP" altLang="en-US" sz="1400"/>
              <a:t>募集事業テーマ</a:t>
            </a:r>
            <a:r>
              <a:rPr kumimoji="1" lang="en-US" altLang="ja-JP" sz="1400"/>
              <a:t>】</a:t>
            </a:r>
          </a:p>
          <a:p>
            <a:r>
              <a:rPr kumimoji="1" lang="ja-JP" altLang="en-US" sz="1400"/>
              <a:t>　</a:t>
            </a:r>
            <a:r>
              <a:rPr kumimoji="1" lang="ja-JP" altLang="en-US" sz="1400">
                <a:solidFill>
                  <a:schemeClr val="accent1"/>
                </a:solidFill>
              </a:rPr>
              <a:t>令和６年度「福島国際研究教育機構における農林水産研究の推進」委託事業</a:t>
            </a:r>
            <a:endParaRPr kumimoji="1" lang="en-US" altLang="ja-JP" sz="1400">
              <a:solidFill>
                <a:schemeClr val="accent1"/>
              </a:solidFill>
            </a:endParaRPr>
          </a:p>
          <a:p>
            <a:r>
              <a:rPr kumimoji="1" lang="ja-JP" altLang="en-US" sz="1400"/>
              <a:t>　事業テーマ</a:t>
            </a:r>
            <a:r>
              <a:rPr kumimoji="1" lang="ja-JP" altLang="en-US" sz="1400">
                <a:solidFill>
                  <a:schemeClr val="accent1"/>
                </a:solidFill>
              </a:rPr>
              <a:t>　（）</a:t>
            </a:r>
            <a:endParaRPr kumimoji="1" lang="en-US" altLang="ja-JP" sz="1400">
              <a:solidFill>
                <a:schemeClr val="accent1"/>
              </a:solidFill>
            </a:endParaRPr>
          </a:p>
          <a:p>
            <a:endParaRPr kumimoji="1" lang="en-US" altLang="ja-JP" sz="1400"/>
          </a:p>
          <a:p>
            <a:r>
              <a:rPr kumimoji="1" lang="en-US" altLang="ja-JP" sz="1400"/>
              <a:t>【</a:t>
            </a:r>
            <a:r>
              <a:rPr kumimoji="1" lang="ja-JP" altLang="en-US" sz="1400"/>
              <a:t>提案名</a:t>
            </a:r>
            <a:r>
              <a:rPr kumimoji="1" lang="en-US" altLang="ja-JP" sz="1400"/>
              <a:t>】</a:t>
            </a:r>
          </a:p>
          <a:p>
            <a:r>
              <a:rPr kumimoji="1" lang="ja-JP" altLang="en-US" sz="1400"/>
              <a:t>　</a:t>
            </a:r>
            <a:r>
              <a:rPr kumimoji="1" lang="ja-JP" altLang="en-US" sz="1400">
                <a:solidFill>
                  <a:schemeClr val="accent1"/>
                </a:solidFill>
              </a:rPr>
              <a:t>〇〇〇技術及び〇〇〇を活用した果樹生産体系の構築と輸出に関する研究</a:t>
            </a:r>
          </a:p>
        </p:txBody>
      </p:sp>
      <p:sp>
        <p:nvSpPr>
          <p:cNvPr id="8" name="四角形: 角を丸くする 7">
            <a:extLst>
              <a:ext uri="{FF2B5EF4-FFF2-40B4-BE49-F238E27FC236}">
                <a16:creationId xmlns:a16="http://schemas.microsoft.com/office/drawing/2014/main" id="{F2063847-2F57-684A-088D-F104285680CE}"/>
              </a:ext>
            </a:extLst>
          </p:cNvPr>
          <p:cNvSpPr/>
          <p:nvPr/>
        </p:nvSpPr>
        <p:spPr>
          <a:xfrm>
            <a:off x="416560" y="2103120"/>
            <a:ext cx="3434080" cy="609600"/>
          </a:xfrm>
          <a:prstGeom prst="round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a:solidFill>
                  <a:schemeClr val="tx1"/>
                </a:solidFill>
              </a:rPr>
              <a:t>事業実施管理者</a:t>
            </a:r>
            <a:endParaRPr kumimoji="1" lang="en-US" altLang="ja-JP">
              <a:solidFill>
                <a:schemeClr val="tx1"/>
              </a:solidFill>
            </a:endParaRPr>
          </a:p>
          <a:p>
            <a:r>
              <a:rPr kumimoji="1" lang="ja-JP" altLang="en-US" sz="1400">
                <a:solidFill>
                  <a:schemeClr val="accent1"/>
                </a:solidFill>
              </a:rPr>
              <a:t>〇〇大学　教授　〇〇　〇〇</a:t>
            </a:r>
          </a:p>
        </p:txBody>
      </p:sp>
      <p:cxnSp>
        <p:nvCxnSpPr>
          <p:cNvPr id="10" name="直線コネクタ 9">
            <a:extLst>
              <a:ext uri="{FF2B5EF4-FFF2-40B4-BE49-F238E27FC236}">
                <a16:creationId xmlns:a16="http://schemas.microsoft.com/office/drawing/2014/main" id="{665A48F8-1519-337C-D8DD-3D8E311E4C7E}"/>
              </a:ext>
            </a:extLst>
          </p:cNvPr>
          <p:cNvCxnSpPr>
            <a:stCxn id="8" idx="2"/>
          </p:cNvCxnSpPr>
          <p:nvPr/>
        </p:nvCxnSpPr>
        <p:spPr>
          <a:xfrm>
            <a:off x="2133600" y="2712720"/>
            <a:ext cx="6096" cy="2816352"/>
          </a:xfrm>
          <a:prstGeom prst="line">
            <a:avLst/>
          </a:prstGeom>
        </p:spPr>
        <p:style>
          <a:lnRef idx="1">
            <a:schemeClr val="dk1"/>
          </a:lnRef>
          <a:fillRef idx="0">
            <a:schemeClr val="dk1"/>
          </a:fillRef>
          <a:effectRef idx="0">
            <a:schemeClr val="dk1"/>
          </a:effectRef>
          <a:fontRef idx="minor">
            <a:schemeClr val="tx1"/>
          </a:fontRef>
        </p:style>
      </p:cxnSp>
      <p:cxnSp>
        <p:nvCxnSpPr>
          <p:cNvPr id="12" name="直線コネクタ 11">
            <a:extLst>
              <a:ext uri="{FF2B5EF4-FFF2-40B4-BE49-F238E27FC236}">
                <a16:creationId xmlns:a16="http://schemas.microsoft.com/office/drawing/2014/main" id="{26048B12-FC5A-420B-0CFF-01138BF3560B}"/>
              </a:ext>
            </a:extLst>
          </p:cNvPr>
          <p:cNvCxnSpPr/>
          <p:nvPr/>
        </p:nvCxnSpPr>
        <p:spPr>
          <a:xfrm>
            <a:off x="2132584" y="3429000"/>
            <a:ext cx="110337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3" name="直線コネクタ 12">
            <a:extLst>
              <a:ext uri="{FF2B5EF4-FFF2-40B4-BE49-F238E27FC236}">
                <a16:creationId xmlns:a16="http://schemas.microsoft.com/office/drawing/2014/main" id="{7B61542A-A90A-03F1-C5B4-243C7EA62F21}"/>
              </a:ext>
            </a:extLst>
          </p:cNvPr>
          <p:cNvCxnSpPr/>
          <p:nvPr/>
        </p:nvCxnSpPr>
        <p:spPr>
          <a:xfrm>
            <a:off x="2132584" y="5529072"/>
            <a:ext cx="110337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4" name="直線コネクタ 13">
            <a:extLst>
              <a:ext uri="{FF2B5EF4-FFF2-40B4-BE49-F238E27FC236}">
                <a16:creationId xmlns:a16="http://schemas.microsoft.com/office/drawing/2014/main" id="{ABCE6A2B-60E8-ECAF-059B-8B30EA4668D2}"/>
              </a:ext>
            </a:extLst>
          </p:cNvPr>
          <p:cNvCxnSpPr/>
          <p:nvPr/>
        </p:nvCxnSpPr>
        <p:spPr>
          <a:xfrm>
            <a:off x="2132584" y="4488942"/>
            <a:ext cx="1103376" cy="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15" name="四角形: 角を丸くする 14">
            <a:extLst>
              <a:ext uri="{FF2B5EF4-FFF2-40B4-BE49-F238E27FC236}">
                <a16:creationId xmlns:a16="http://schemas.microsoft.com/office/drawing/2014/main" id="{1C9E0B90-FA4F-6F53-466C-15A18F35E7D6}"/>
              </a:ext>
            </a:extLst>
          </p:cNvPr>
          <p:cNvSpPr/>
          <p:nvPr/>
        </p:nvSpPr>
        <p:spPr>
          <a:xfrm>
            <a:off x="3235960" y="2932850"/>
            <a:ext cx="6115304" cy="956729"/>
          </a:xfrm>
          <a:prstGeom prst="round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400" b="1">
                <a:solidFill>
                  <a:schemeClr val="tx1"/>
                </a:solidFill>
              </a:rPr>
              <a:t>実施課題１　</a:t>
            </a:r>
            <a:r>
              <a:rPr kumimoji="1" lang="ja-JP" altLang="en-US" sz="1400" b="1">
                <a:solidFill>
                  <a:schemeClr val="accent1"/>
                </a:solidFill>
              </a:rPr>
              <a:t>〇〇〇及び〇〇〇〇の解析</a:t>
            </a:r>
            <a:endParaRPr kumimoji="1" lang="en-US" altLang="ja-JP" sz="1400" b="1">
              <a:solidFill>
                <a:schemeClr val="accent1"/>
              </a:solidFill>
            </a:endParaRPr>
          </a:p>
          <a:p>
            <a:r>
              <a:rPr kumimoji="1" lang="ja-JP" altLang="en-US" sz="1400">
                <a:solidFill>
                  <a:schemeClr val="tx1"/>
                </a:solidFill>
              </a:rPr>
              <a:t>責任者　</a:t>
            </a:r>
            <a:r>
              <a:rPr kumimoji="1" lang="ja-JP" altLang="en-US" sz="1400">
                <a:solidFill>
                  <a:schemeClr val="accent1"/>
                </a:solidFill>
              </a:rPr>
              <a:t>〇〇機構　〇〇領域長　〇〇　〇〇</a:t>
            </a:r>
            <a:endParaRPr kumimoji="1" lang="en-US" altLang="ja-JP" sz="1400">
              <a:solidFill>
                <a:schemeClr val="accent1"/>
              </a:solidFill>
            </a:endParaRPr>
          </a:p>
          <a:p>
            <a:r>
              <a:rPr kumimoji="1" lang="ja-JP" altLang="en-US" sz="1400">
                <a:solidFill>
                  <a:schemeClr val="tx1"/>
                </a:solidFill>
              </a:rPr>
              <a:t>従事者　</a:t>
            </a:r>
            <a:r>
              <a:rPr kumimoji="1" lang="ja-JP" altLang="en-US" sz="1400">
                <a:solidFill>
                  <a:schemeClr val="accent1"/>
                </a:solidFill>
              </a:rPr>
              <a:t>〇名</a:t>
            </a:r>
            <a:r>
              <a:rPr kumimoji="1" lang="ja-JP" altLang="en-US" sz="1400">
                <a:solidFill>
                  <a:schemeClr val="tx1"/>
                </a:solidFill>
              </a:rPr>
              <a:t>　参画機関　</a:t>
            </a:r>
            <a:r>
              <a:rPr kumimoji="1" lang="ja-JP" altLang="en-US" sz="1400">
                <a:solidFill>
                  <a:schemeClr val="accent1"/>
                </a:solidFill>
              </a:rPr>
              <a:t>〇〇大学、株式会社〇〇、〇〇機構</a:t>
            </a:r>
            <a:endParaRPr kumimoji="1" lang="en-US" altLang="ja-JP" sz="1400">
              <a:solidFill>
                <a:schemeClr val="accent1"/>
              </a:solidFill>
            </a:endParaRPr>
          </a:p>
          <a:p>
            <a:r>
              <a:rPr kumimoji="1" lang="ja-JP" altLang="en-US" sz="1400">
                <a:solidFill>
                  <a:schemeClr val="tx1"/>
                </a:solidFill>
              </a:rPr>
              <a:t>令和６年度予算　</a:t>
            </a:r>
            <a:r>
              <a:rPr kumimoji="1" lang="ja-JP" altLang="en-US" sz="1400">
                <a:solidFill>
                  <a:schemeClr val="accent1"/>
                </a:solidFill>
              </a:rPr>
              <a:t>〇，〇〇〇万円</a:t>
            </a:r>
          </a:p>
        </p:txBody>
      </p:sp>
      <p:sp>
        <p:nvSpPr>
          <p:cNvPr id="17" name="四角形: 角を丸くする 16">
            <a:extLst>
              <a:ext uri="{FF2B5EF4-FFF2-40B4-BE49-F238E27FC236}">
                <a16:creationId xmlns:a16="http://schemas.microsoft.com/office/drawing/2014/main" id="{063919E5-C28B-C975-BFDD-2C2C434D107A}"/>
              </a:ext>
            </a:extLst>
          </p:cNvPr>
          <p:cNvSpPr/>
          <p:nvPr/>
        </p:nvSpPr>
        <p:spPr>
          <a:xfrm>
            <a:off x="3235960" y="4001684"/>
            <a:ext cx="6103112" cy="956729"/>
          </a:xfrm>
          <a:prstGeom prst="round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400" b="1">
                <a:solidFill>
                  <a:schemeClr val="tx1"/>
                </a:solidFill>
              </a:rPr>
              <a:t>実施課題２</a:t>
            </a:r>
            <a:r>
              <a:rPr kumimoji="1" lang="ja-JP" altLang="en-US" sz="1400" b="1">
                <a:solidFill>
                  <a:schemeClr val="accent1"/>
                </a:solidFill>
              </a:rPr>
              <a:t>　〇〇〇を利用した〇〇〇装置の開発</a:t>
            </a:r>
            <a:endParaRPr kumimoji="1" lang="en-US" altLang="ja-JP" sz="1400" b="1">
              <a:solidFill>
                <a:schemeClr val="accent1"/>
              </a:solidFill>
            </a:endParaRPr>
          </a:p>
          <a:p>
            <a:r>
              <a:rPr kumimoji="1" lang="ja-JP" altLang="en-US" sz="1400">
                <a:solidFill>
                  <a:schemeClr val="tx1"/>
                </a:solidFill>
              </a:rPr>
              <a:t>責任者　</a:t>
            </a:r>
            <a:r>
              <a:rPr kumimoji="1" lang="ja-JP" altLang="en-US" sz="1400">
                <a:solidFill>
                  <a:schemeClr val="accent1"/>
                </a:solidFill>
              </a:rPr>
              <a:t>〇〇大学　〇〇領域長　〇〇　〇〇</a:t>
            </a:r>
            <a:endParaRPr kumimoji="1" lang="en-US" altLang="ja-JP" sz="1400">
              <a:solidFill>
                <a:schemeClr val="accent1"/>
              </a:solidFill>
            </a:endParaRPr>
          </a:p>
          <a:p>
            <a:r>
              <a:rPr kumimoji="1" lang="ja-JP" altLang="en-US" sz="1400">
                <a:solidFill>
                  <a:schemeClr val="tx1"/>
                </a:solidFill>
              </a:rPr>
              <a:t>従事者　</a:t>
            </a:r>
            <a:r>
              <a:rPr kumimoji="1" lang="ja-JP" altLang="en-US" sz="1400">
                <a:solidFill>
                  <a:schemeClr val="accent1"/>
                </a:solidFill>
              </a:rPr>
              <a:t>〇名</a:t>
            </a:r>
            <a:r>
              <a:rPr kumimoji="1" lang="ja-JP" altLang="en-US" sz="1400">
                <a:solidFill>
                  <a:schemeClr val="tx1"/>
                </a:solidFill>
              </a:rPr>
              <a:t>　参画機関　</a:t>
            </a:r>
            <a:r>
              <a:rPr kumimoji="1" lang="ja-JP" altLang="en-US" sz="1400">
                <a:solidFill>
                  <a:schemeClr val="accent1"/>
                </a:solidFill>
              </a:rPr>
              <a:t>〇〇大学、株式会社〇〇、〇〇機構</a:t>
            </a:r>
            <a:endParaRPr kumimoji="1" lang="en-US" altLang="ja-JP" sz="1400">
              <a:solidFill>
                <a:schemeClr val="accent1"/>
              </a:solidFill>
            </a:endParaRPr>
          </a:p>
          <a:p>
            <a:r>
              <a:rPr kumimoji="1" lang="ja-JP" altLang="en-US" sz="1400">
                <a:solidFill>
                  <a:schemeClr val="tx1"/>
                </a:solidFill>
              </a:rPr>
              <a:t>令和６年度予算　</a:t>
            </a:r>
            <a:r>
              <a:rPr kumimoji="1" lang="ja-JP" altLang="en-US" sz="1400">
                <a:solidFill>
                  <a:schemeClr val="accent1"/>
                </a:solidFill>
              </a:rPr>
              <a:t>〇，〇〇〇万円</a:t>
            </a:r>
          </a:p>
        </p:txBody>
      </p:sp>
      <p:sp>
        <p:nvSpPr>
          <p:cNvPr id="18" name="四角形: 角を丸くする 17">
            <a:extLst>
              <a:ext uri="{FF2B5EF4-FFF2-40B4-BE49-F238E27FC236}">
                <a16:creationId xmlns:a16="http://schemas.microsoft.com/office/drawing/2014/main" id="{B3635234-8725-366A-A1EF-084C2EFE8C11}"/>
              </a:ext>
            </a:extLst>
          </p:cNvPr>
          <p:cNvSpPr/>
          <p:nvPr/>
        </p:nvSpPr>
        <p:spPr>
          <a:xfrm>
            <a:off x="3235960" y="5070519"/>
            <a:ext cx="6103112" cy="956729"/>
          </a:xfrm>
          <a:prstGeom prst="roundRect">
            <a:avLst/>
          </a:pr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kumimoji="1" lang="ja-JP" altLang="en-US" sz="1400" b="1">
                <a:solidFill>
                  <a:schemeClr val="tx1"/>
                </a:solidFill>
              </a:rPr>
              <a:t>実施課題３　</a:t>
            </a:r>
            <a:r>
              <a:rPr kumimoji="1" lang="ja-JP" altLang="en-US" sz="1400" b="1">
                <a:solidFill>
                  <a:schemeClr val="accent1"/>
                </a:solidFill>
              </a:rPr>
              <a:t>〇〇〇装置の現地実証</a:t>
            </a:r>
            <a:endParaRPr kumimoji="1" lang="en-US" altLang="ja-JP" sz="1400" b="1">
              <a:solidFill>
                <a:schemeClr val="accent1"/>
              </a:solidFill>
            </a:endParaRPr>
          </a:p>
          <a:p>
            <a:r>
              <a:rPr kumimoji="1" lang="ja-JP" altLang="en-US" sz="1400">
                <a:solidFill>
                  <a:schemeClr val="tx1"/>
                </a:solidFill>
              </a:rPr>
              <a:t>責任者　</a:t>
            </a:r>
            <a:r>
              <a:rPr kumimoji="1" lang="ja-JP" altLang="en-US" sz="1400">
                <a:solidFill>
                  <a:schemeClr val="accent1"/>
                </a:solidFill>
              </a:rPr>
              <a:t>〇〇機構　〇〇領域長　〇〇　〇〇</a:t>
            </a:r>
            <a:endParaRPr kumimoji="1" lang="en-US" altLang="ja-JP" sz="1400">
              <a:solidFill>
                <a:schemeClr val="accent1"/>
              </a:solidFill>
            </a:endParaRPr>
          </a:p>
          <a:p>
            <a:r>
              <a:rPr kumimoji="1" lang="ja-JP" altLang="en-US" sz="1400">
                <a:solidFill>
                  <a:schemeClr val="tx1"/>
                </a:solidFill>
              </a:rPr>
              <a:t>従事者　</a:t>
            </a:r>
            <a:r>
              <a:rPr kumimoji="1" lang="ja-JP" altLang="en-US" sz="1400">
                <a:solidFill>
                  <a:schemeClr val="accent1"/>
                </a:solidFill>
              </a:rPr>
              <a:t>〇名</a:t>
            </a:r>
            <a:r>
              <a:rPr kumimoji="1" lang="ja-JP" altLang="en-US" sz="1400">
                <a:solidFill>
                  <a:schemeClr val="tx1"/>
                </a:solidFill>
              </a:rPr>
              <a:t>　参画機関　</a:t>
            </a:r>
            <a:r>
              <a:rPr kumimoji="1" lang="ja-JP" altLang="en-US" sz="1400">
                <a:solidFill>
                  <a:schemeClr val="accent1"/>
                </a:solidFill>
              </a:rPr>
              <a:t>〇〇大学、株式会社〇〇、〇〇機構</a:t>
            </a:r>
            <a:endParaRPr kumimoji="1" lang="en-US" altLang="ja-JP" sz="1400">
              <a:solidFill>
                <a:schemeClr val="accent1"/>
              </a:solidFill>
            </a:endParaRPr>
          </a:p>
          <a:p>
            <a:r>
              <a:rPr kumimoji="1" lang="ja-JP" altLang="en-US" sz="1400">
                <a:solidFill>
                  <a:schemeClr val="tx1"/>
                </a:solidFill>
              </a:rPr>
              <a:t>令和６年度予算　</a:t>
            </a:r>
            <a:r>
              <a:rPr kumimoji="1" lang="ja-JP" altLang="en-US" sz="1400">
                <a:solidFill>
                  <a:schemeClr val="accent1"/>
                </a:solidFill>
              </a:rPr>
              <a:t>〇，〇〇〇万円</a:t>
            </a:r>
          </a:p>
        </p:txBody>
      </p:sp>
    </p:spTree>
    <p:extLst>
      <p:ext uri="{BB962C8B-B14F-4D97-AF65-F5344CB8AC3E}">
        <p14:creationId xmlns:p14="http://schemas.microsoft.com/office/powerpoint/2010/main" val="3466324971"/>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2013 - 2022"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 2013 - 2022</Template>
  <TotalTime>0</TotalTime>
  <Words>178</Words>
  <Application>Microsoft Office PowerPoint</Application>
  <PresentationFormat>A4 210 x 297 mm</PresentationFormat>
  <Paragraphs>21</Paragraphs>
  <Slides>1</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1</vt:i4>
      </vt:variant>
    </vt:vector>
  </HeadingPairs>
  <TitlesOfParts>
    <vt:vector size="5" baseType="lpstr">
      <vt:lpstr>Arial</vt:lpstr>
      <vt:lpstr>Calibri</vt:lpstr>
      <vt:lpstr>Calibri Light</vt:lpstr>
      <vt:lpstr>Office テーマ</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2024-04-25T06:47:17Z</dcterms:created>
  <dcterms:modified xsi:type="dcterms:W3CDTF">2024-04-25T06:47:43Z</dcterms:modified>
</cp:coreProperties>
</file>

<file path=docProps/thumbnail.jpeg>
</file>